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9"/>
  </p:notesMasterIdLst>
  <p:sldIdLst>
    <p:sldId id="256" r:id="rId2"/>
    <p:sldId id="267" r:id="rId3"/>
    <p:sldId id="259" r:id="rId4"/>
    <p:sldId id="272" r:id="rId5"/>
    <p:sldId id="264" r:id="rId6"/>
    <p:sldId id="263" r:id="rId7"/>
    <p:sldId id="271" r:id="rId8"/>
  </p:sldIdLst>
  <p:sldSz cx="18288000" cy="10287000"/>
  <p:notesSz cx="18288000" cy="10287000"/>
  <p:embeddedFontLst>
    <p:embeddedFont>
      <p:font typeface="Tahoma" panose="020B0604030504040204" pitchFamily="3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ucida Sans" panose="020B0602030504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4" autoAdjust="0"/>
  </p:normalViewPr>
  <p:slideViewPr>
    <p:cSldViewPr snapToGrid="0">
      <p:cViewPr varScale="1">
        <p:scale>
          <a:sx n="47" d="100"/>
          <a:sy n="47" d="100"/>
        </p:scale>
        <p:origin x="696" y="4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113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203641"/>
            <a:ext cx="18827750" cy="2209165"/>
          </a:xfrm>
          <a:custGeom>
            <a:avLst/>
            <a:gdLst/>
            <a:ahLst/>
            <a:cxnLst/>
            <a:rect l="l" t="t" r="r" b="b"/>
            <a:pathLst>
              <a:path w="18827750" h="2209165" extrusionOk="0">
                <a:moveTo>
                  <a:pt x="295021" y="1860194"/>
                </a:moveTo>
                <a:lnTo>
                  <a:pt x="0" y="1860194"/>
                </a:lnTo>
                <a:lnTo>
                  <a:pt x="0" y="2208746"/>
                </a:lnTo>
                <a:lnTo>
                  <a:pt x="295021" y="2208746"/>
                </a:lnTo>
                <a:lnTo>
                  <a:pt x="295021" y="1860194"/>
                </a:lnTo>
                <a:close/>
              </a:path>
              <a:path w="18827750" h="2209165" extrusionOk="0">
                <a:moveTo>
                  <a:pt x="18827420" y="0"/>
                </a:moveTo>
                <a:lnTo>
                  <a:pt x="18078247" y="0"/>
                </a:lnTo>
                <a:lnTo>
                  <a:pt x="18078247" y="348551"/>
                </a:lnTo>
                <a:lnTo>
                  <a:pt x="18827420" y="348551"/>
                </a:lnTo>
                <a:lnTo>
                  <a:pt x="18827420" y="0"/>
                </a:lnTo>
                <a:close/>
              </a:path>
            </a:pathLst>
          </a:custGeom>
          <a:solidFill>
            <a:srgbClr val="1F2072">
              <a:alpha val="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422"/>
            <a:ext cx="10253112" cy="293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8444829" y="7864281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5"/>
          <p:cNvSpPr/>
          <p:nvPr/>
        </p:nvSpPr>
        <p:spPr>
          <a:xfrm>
            <a:off x="8457531" y="8362243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05E3F9">
              <a:alpha val="8862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5"/>
          <p:cNvSpPr/>
          <p:nvPr/>
        </p:nvSpPr>
        <p:spPr>
          <a:xfrm>
            <a:off x="8457531" y="8857126"/>
            <a:ext cx="915669" cy="260350"/>
          </a:xfrm>
          <a:custGeom>
            <a:avLst/>
            <a:gdLst/>
            <a:ahLst/>
            <a:cxnLst/>
            <a:rect l="l" t="t" r="r" b="b"/>
            <a:pathLst>
              <a:path w="915670" h="260350" extrusionOk="0">
                <a:moveTo>
                  <a:pt x="915518" y="259836"/>
                </a:moveTo>
                <a:lnTo>
                  <a:pt x="0" y="259836"/>
                </a:lnTo>
                <a:lnTo>
                  <a:pt x="0" y="0"/>
                </a:lnTo>
                <a:lnTo>
                  <a:pt x="915518" y="0"/>
                </a:lnTo>
                <a:lnTo>
                  <a:pt x="915518" y="259836"/>
                </a:lnTo>
                <a:close/>
              </a:path>
            </a:pathLst>
          </a:custGeom>
          <a:solidFill>
            <a:srgbClr val="D09EFF">
              <a:alpha val="7294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2263" y="2075607"/>
            <a:ext cx="1545736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028699" y="3898265"/>
            <a:ext cx="1459230" cy="81280"/>
          </a:xfrm>
          <a:custGeom>
            <a:avLst/>
            <a:gdLst/>
            <a:ahLst/>
            <a:cxnLst/>
            <a:rect l="l" t="t" r="r" b="b"/>
            <a:pathLst>
              <a:path w="1459230" h="81279" extrusionOk="0">
                <a:moveTo>
                  <a:pt x="1459220" y="81261"/>
                </a:moveTo>
                <a:lnTo>
                  <a:pt x="0" y="81261"/>
                </a:lnTo>
                <a:lnTo>
                  <a:pt x="0" y="0"/>
                </a:lnTo>
                <a:lnTo>
                  <a:pt x="1459220" y="0"/>
                </a:lnTo>
                <a:lnTo>
                  <a:pt x="1459220" y="812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699" y="8570229"/>
            <a:ext cx="1266824" cy="12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99152" y="2267618"/>
            <a:ext cx="7467599" cy="74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1016000" y="2382328"/>
            <a:ext cx="1193101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6000" y="2382328"/>
            <a:ext cx="6548755" cy="134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55" name="Google Shape;55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8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64259" y="0"/>
              <a:ext cx="10023740" cy="499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7197" y="6768248"/>
              <a:ext cx="1876424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61349" y="4148333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736264" y="4033380"/>
              <a:ext cx="1871811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59300" y="6768248"/>
              <a:ext cx="10286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11">
              <a:alphaModFix/>
            </a:blip>
            <a:srcRect r="67494"/>
            <a:stretch/>
          </p:blipFill>
          <p:spPr>
            <a:xfrm>
              <a:off x="6020065" y="1503325"/>
              <a:ext cx="2031116" cy="1962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528922" y="4619978"/>
            <a:ext cx="11210925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 b="1" dirty="0" err="1" smtClean="0">
                <a:latin typeface="Tahoma"/>
                <a:ea typeface="Tahoma"/>
                <a:cs typeface="Tahoma"/>
                <a:sym typeface="Tahoma"/>
              </a:rPr>
              <a:t>UniBots</a:t>
            </a:r>
            <a:endParaRPr sz="80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3251201" y="5864578"/>
            <a:ext cx="12821920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dirty="0" smtClean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Respuestas claras, camino seguro.</a:t>
            </a:r>
            <a:endParaRPr sz="60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" name="Imagen 6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0F64F149-6161-5389-E7B3-943E908956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9171" y="1702434"/>
            <a:ext cx="4041046" cy="1763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9E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91" name="Google Shape;2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399" y="3203447"/>
            <a:ext cx="7467599" cy="708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8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293" name="Google Shape;29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505199" cy="3709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69853"/>
              <a:ext cx="18287999" cy="10217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18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96" name="Google Shape;29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18"/>
            <p:cNvSpPr/>
            <p:nvPr/>
          </p:nvSpPr>
          <p:spPr>
            <a:xfrm>
              <a:off x="1432867" y="2521598"/>
              <a:ext cx="2308225" cy="128905"/>
            </a:xfrm>
            <a:custGeom>
              <a:avLst/>
              <a:gdLst/>
              <a:ahLst/>
              <a:cxnLst/>
              <a:rect l="l" t="t" r="r" b="b"/>
              <a:pathLst>
                <a:path w="2308225" h="128905" extrusionOk="0">
                  <a:moveTo>
                    <a:pt x="2308144" y="128537"/>
                  </a:moveTo>
                  <a:lnTo>
                    <a:pt x="0" y="128537"/>
                  </a:lnTo>
                  <a:lnTo>
                    <a:pt x="0" y="0"/>
                  </a:lnTo>
                  <a:lnTo>
                    <a:pt x="2308144" y="0"/>
                  </a:lnTo>
                  <a:lnTo>
                    <a:pt x="2308144" y="128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1420167" y="1303248"/>
            <a:ext cx="4425315" cy="116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450" b="1">
                <a:latin typeface="Arial"/>
                <a:ea typeface="Arial"/>
                <a:cs typeface="Arial"/>
                <a:sym typeface="Arial"/>
              </a:rPr>
              <a:t>DETALLE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1420167" y="990864"/>
            <a:ext cx="189166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EǪUIPO A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426932" y="7667236"/>
            <a:ext cx="3717290" cy="51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Miguel </a:t>
            </a:r>
            <a:r>
              <a:rPr lang="es-CO" sz="2800" b="1" dirty="0" err="1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Angel</a:t>
            </a:r>
            <a:r>
              <a:rPr lang="es-CO" sz="2800" b="1" dirty="0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s-CO" sz="2800" b="1" dirty="0" err="1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Fabra</a:t>
            </a:r>
            <a:endParaRPr sz="28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4550826" y="7722244"/>
            <a:ext cx="474504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 err="1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Darlyn</a:t>
            </a:r>
            <a:r>
              <a:rPr lang="es-CO" sz="2800" b="1" dirty="0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 Eduardo Carabalí</a:t>
            </a:r>
            <a:endParaRPr sz="28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9127916" y="7661330"/>
            <a:ext cx="3157220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lvl="0" algn="ctr"/>
            <a:r>
              <a:rPr lang="es-CO" sz="2800" b="1" dirty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José </a:t>
            </a:r>
            <a:r>
              <a:rPr lang="es-CO" sz="2800" b="1" dirty="0" err="1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Rodriguez</a:t>
            </a:r>
            <a:endParaRPr sz="28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547" y="8788119"/>
            <a:ext cx="39338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E736DD-C36F-9C76-1882-F8A3C019C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90" y="9358183"/>
            <a:ext cx="1533739" cy="6192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516504-47AD-2BF6-FACE-2A6055A9E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0316" y="611904"/>
            <a:ext cx="4148506" cy="1472632"/>
          </a:xfrm>
          <a:prstGeom prst="rect">
            <a:avLst/>
          </a:prstGeom>
        </p:spPr>
      </p:pic>
      <p:sp>
        <p:nvSpPr>
          <p:cNvPr id="23" name="Google Shape;308;p18"/>
          <p:cNvSpPr txBox="1"/>
          <p:nvPr/>
        </p:nvSpPr>
        <p:spPr>
          <a:xfrm>
            <a:off x="12285136" y="7661330"/>
            <a:ext cx="3157220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Daniel Cuartas</a:t>
            </a:r>
            <a:endParaRPr sz="28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308;p18"/>
          <p:cNvSpPr txBox="1"/>
          <p:nvPr/>
        </p:nvSpPr>
        <p:spPr>
          <a:xfrm>
            <a:off x="15083407" y="7661330"/>
            <a:ext cx="3157220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 smtClean="0">
                <a:solidFill>
                  <a:srgbClr val="080F4D"/>
                </a:solidFill>
                <a:latin typeface="Tahoma"/>
                <a:ea typeface="Tahoma"/>
                <a:cs typeface="Tahoma"/>
                <a:sym typeface="Tahoma"/>
              </a:rPr>
              <a:t>Marco Polo</a:t>
            </a:r>
            <a:endParaRPr sz="28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/>
        </p:nvSpPr>
        <p:spPr>
          <a:xfrm>
            <a:off x="1145612" y="3967226"/>
            <a:ext cx="10030388" cy="398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En la Universidad Santiago de Cali, los estudiantes y aspirantes a menudo se enfrentan a demoras, confusión y múltiples canales para hacer gestiones simples. Desde inscribirse hasta resolver dudas académicas, el proceso puede ser lento y poco intuitivo. La experiencia necesita ser más ágil, centralizada y disponible en todo momento</a:t>
            </a:r>
            <a:r>
              <a:rPr lang="es-MX" sz="2800" dirty="0" smtClean="0">
                <a:solidFill>
                  <a:schemeClr val="bg1"/>
                </a:solidFill>
              </a:rPr>
              <a:t>.</a:t>
            </a: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b="1" dirty="0">
                <a:solidFill>
                  <a:schemeClr val="bg1"/>
                </a:solidFill>
              </a:rPr>
              <a:t>Ahí es donde nace </a:t>
            </a:r>
            <a:r>
              <a:rPr lang="es-MX" sz="2800" b="1" dirty="0" err="1">
                <a:solidFill>
                  <a:schemeClr val="bg1"/>
                </a:solidFill>
              </a:rPr>
              <a:t>UniBots</a:t>
            </a:r>
            <a:r>
              <a:rPr lang="es-MX" sz="2800" b="1" dirty="0">
                <a:solidFill>
                  <a:schemeClr val="bg1"/>
                </a:solidFill>
              </a:rPr>
              <a:t>: el asistente inteligente que lo resuelve todo en un solo chat.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1015999" y="2253763"/>
            <a:ext cx="4772025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12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Contexto del</a:t>
            </a:r>
            <a:endParaRPr dirty="0"/>
          </a:p>
          <a:p>
            <a:pPr marL="12700" lvl="0" indent="0" algn="l" rtl="0">
              <a:lnSpc>
                <a:spcPct val="1150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400" b="1" dirty="0">
                <a:latin typeface="Arial"/>
                <a:ea typeface="Arial"/>
                <a:cs typeface="Arial"/>
                <a:sym typeface="Arial"/>
              </a:rPr>
              <a:t>PROBLEMA</a:t>
            </a:r>
            <a:endParaRPr sz="6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1145612" y="791519"/>
            <a:ext cx="16528257" cy="9376918"/>
            <a:chOff x="1164502" y="710239"/>
            <a:chExt cx="16528257" cy="9376918"/>
          </a:xfrm>
        </p:grpSpPr>
        <p:pic>
          <p:nvPicPr>
            <p:cNvPr id="130" name="Google Shape;130;p10"/>
            <p:cNvPicPr preferRelativeResize="0"/>
            <p:nvPr/>
          </p:nvPicPr>
          <p:blipFill rotWithShape="1">
            <a:blip r:embed="rId3">
              <a:alphaModFix/>
            </a:blip>
            <a:srcRect t="-15660" r="66899" b="1"/>
            <a:stretch/>
          </p:blipFill>
          <p:spPr>
            <a:xfrm>
              <a:off x="1164502" y="710239"/>
              <a:ext cx="1100356" cy="1211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59063" y="4574265"/>
              <a:ext cx="6233696" cy="5512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5D3DBF0-92AD-82C2-FC91-8E4671CA7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284" y="957041"/>
            <a:ext cx="2519456" cy="1099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/>
        </p:nvSpPr>
        <p:spPr>
          <a:xfrm>
            <a:off x="1695790" y="4086105"/>
            <a:ext cx="9489440" cy="265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r>
              <a:rPr lang="es-MX" sz="16600" b="1" dirty="0" smtClean="0">
                <a:solidFill>
                  <a:schemeClr val="bg1"/>
                </a:solidFill>
              </a:rPr>
              <a:t>¿CÓMO?</a:t>
            </a:r>
            <a:endParaRPr lang="es-MX" sz="16600" b="1" dirty="0">
              <a:solidFill>
                <a:schemeClr val="bg1"/>
              </a:solidFill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1145612" y="791519"/>
            <a:ext cx="16528257" cy="9376918"/>
            <a:chOff x="1164502" y="710239"/>
            <a:chExt cx="16528257" cy="9376918"/>
          </a:xfrm>
        </p:grpSpPr>
        <p:pic>
          <p:nvPicPr>
            <p:cNvPr id="130" name="Google Shape;130;p10"/>
            <p:cNvPicPr preferRelativeResize="0"/>
            <p:nvPr/>
          </p:nvPicPr>
          <p:blipFill rotWithShape="1">
            <a:blip r:embed="rId3">
              <a:alphaModFix/>
            </a:blip>
            <a:srcRect t="-15660" r="66899" b="1"/>
            <a:stretch/>
          </p:blipFill>
          <p:spPr>
            <a:xfrm>
              <a:off x="1164502" y="710239"/>
              <a:ext cx="1100356" cy="1211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59063" y="4574265"/>
              <a:ext cx="6233696" cy="5512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5D3DBF0-92AD-82C2-FC91-8E4671CA7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284" y="957041"/>
            <a:ext cx="2519456" cy="10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5"/>
          <p:cNvGrpSpPr/>
          <p:nvPr/>
        </p:nvGrpSpPr>
        <p:grpSpPr>
          <a:xfrm>
            <a:off x="0" y="28422"/>
            <a:ext cx="18827750" cy="9089054"/>
            <a:chOff x="0" y="28422"/>
            <a:chExt cx="18827750" cy="9089054"/>
          </a:xfrm>
        </p:grpSpPr>
        <p:sp>
          <p:nvSpPr>
            <p:cNvPr id="228" name="Google Shape;228;p15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29" name="Google Shape;22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8422"/>
              <a:ext cx="10253112" cy="2936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5"/>
            <p:cNvSpPr/>
            <p:nvPr/>
          </p:nvSpPr>
          <p:spPr>
            <a:xfrm>
              <a:off x="8444829" y="7864281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8457531" y="8362243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8457531" y="8857126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70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33" name="Google Shape;233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09913" y="2075607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15"/>
            <p:cNvSpPr/>
            <p:nvPr/>
          </p:nvSpPr>
          <p:spPr>
            <a:xfrm>
              <a:off x="1028699" y="3898265"/>
              <a:ext cx="1459230" cy="81280"/>
            </a:xfrm>
            <a:custGeom>
              <a:avLst/>
              <a:gdLst/>
              <a:ahLst/>
              <a:cxnLst/>
              <a:rect l="l" t="t" r="r" b="b"/>
              <a:pathLst>
                <a:path w="1459230" h="81279" extrusionOk="0">
                  <a:moveTo>
                    <a:pt x="1459220" y="81261"/>
                  </a:moveTo>
                  <a:lnTo>
                    <a:pt x="0" y="81261"/>
                  </a:lnTo>
                  <a:lnTo>
                    <a:pt x="0" y="0"/>
                  </a:lnTo>
                  <a:lnTo>
                    <a:pt x="1459220" y="0"/>
                  </a:lnTo>
                  <a:lnTo>
                    <a:pt x="1459220" y="812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35" name="Google Shape;235;p15"/>
          <p:cNvPicPr preferRelativeResize="0"/>
          <p:nvPr/>
        </p:nvPicPr>
        <p:blipFill rotWithShape="1">
          <a:blip r:embed="rId5">
            <a:alphaModFix/>
          </a:blip>
          <a:srcRect t="-14121" r="69953"/>
          <a:stretch/>
        </p:blipFill>
        <p:spPr>
          <a:xfrm>
            <a:off x="1164502" y="726355"/>
            <a:ext cx="998835" cy="119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4063" y="8357029"/>
            <a:ext cx="3933824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 txBox="1"/>
          <p:nvPr/>
        </p:nvSpPr>
        <p:spPr>
          <a:xfrm>
            <a:off x="1016000" y="2382328"/>
            <a:ext cx="11931015" cy="160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122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550" dirty="0" err="1" smtClean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UniBots</a:t>
            </a:r>
            <a:endParaRPr dirty="0"/>
          </a:p>
          <a:p>
            <a:pPr marL="12700" lvl="0" indent="0" algn="l" rtl="0">
              <a:lnSpc>
                <a:spcPct val="11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50" b="1" i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TECNOLOGÍAS APLICADAS</a:t>
            </a:r>
            <a:endParaRPr sz="5550" b="0" i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5" descr="Visual Studio Code | UC3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46720" y="3925821"/>
            <a:ext cx="2232472" cy="25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D52AA2E8-280E-B11D-E51E-CFEDA1757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745" y="1004056"/>
            <a:ext cx="2668174" cy="11640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663" y="4402572"/>
            <a:ext cx="1862411" cy="18775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15" y="4453050"/>
            <a:ext cx="1849096" cy="18490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58" y="4469820"/>
            <a:ext cx="1724581" cy="18490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05" y="4469820"/>
            <a:ext cx="1681964" cy="18470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74" y="4444482"/>
            <a:ext cx="1892908" cy="18929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3" y="4480368"/>
            <a:ext cx="1877573" cy="187757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88733" y="6357941"/>
            <a:ext cx="157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React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404500" y="6357941"/>
            <a:ext cx="239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TypeScript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4942994" y="6357941"/>
            <a:ext cx="157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smtClean="0">
                <a:solidFill>
                  <a:schemeClr val="bg1"/>
                </a:solidFill>
              </a:rPr>
              <a:t>Python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75727" y="6373708"/>
            <a:ext cx="2262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Twilio</a:t>
            </a:r>
            <a:r>
              <a:rPr lang="es-MX" sz="3200" dirty="0" smtClean="0">
                <a:solidFill>
                  <a:schemeClr val="bg1"/>
                </a:solidFill>
              </a:rPr>
              <a:t> API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094158" y="6316837"/>
            <a:ext cx="157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Ollama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1108628" y="6316837"/>
            <a:ext cx="2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PostgreSQL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074861" y="6280145"/>
            <a:ext cx="1866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VSCode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477" y="4469820"/>
            <a:ext cx="1609157" cy="1609157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13565588" y="6316837"/>
            <a:ext cx="2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 smtClean="0">
                <a:solidFill>
                  <a:schemeClr val="bg1"/>
                </a:solidFill>
              </a:rPr>
              <a:t>Flutter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4"/>
          <p:cNvGrpSpPr/>
          <p:nvPr/>
        </p:nvGrpSpPr>
        <p:grpSpPr>
          <a:xfrm>
            <a:off x="0" y="0"/>
            <a:ext cx="18827750" cy="10286999"/>
            <a:chOff x="0" y="0"/>
            <a:chExt cx="18827750" cy="10286999"/>
          </a:xfrm>
        </p:grpSpPr>
        <p:pic>
          <p:nvPicPr>
            <p:cNvPr id="211" name="Google Shape;21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4"/>
            <p:cNvSpPr/>
            <p:nvPr/>
          </p:nvSpPr>
          <p:spPr>
            <a:xfrm>
              <a:off x="0" y="1203641"/>
              <a:ext cx="18827750" cy="2209165"/>
            </a:xfrm>
            <a:custGeom>
              <a:avLst/>
              <a:gdLst/>
              <a:ahLst/>
              <a:cxnLst/>
              <a:rect l="l" t="t" r="r" b="b"/>
              <a:pathLst>
                <a:path w="18827750" h="2209165" extrusionOk="0">
                  <a:moveTo>
                    <a:pt x="295021" y="1860194"/>
                  </a:moveTo>
                  <a:lnTo>
                    <a:pt x="0" y="1860194"/>
                  </a:lnTo>
                  <a:lnTo>
                    <a:pt x="0" y="2208746"/>
                  </a:lnTo>
                  <a:lnTo>
                    <a:pt x="295021" y="2208746"/>
                  </a:lnTo>
                  <a:lnTo>
                    <a:pt x="295021" y="1860194"/>
                  </a:lnTo>
                  <a:close/>
                </a:path>
                <a:path w="18827750" h="2209165" extrusionOk="0">
                  <a:moveTo>
                    <a:pt x="18827420" y="0"/>
                  </a:moveTo>
                  <a:lnTo>
                    <a:pt x="18078247" y="0"/>
                  </a:lnTo>
                  <a:lnTo>
                    <a:pt x="18078247" y="348551"/>
                  </a:lnTo>
                  <a:lnTo>
                    <a:pt x="18827420" y="348551"/>
                  </a:lnTo>
                  <a:lnTo>
                    <a:pt x="18827420" y="0"/>
                  </a:lnTo>
                  <a:close/>
                </a:path>
              </a:pathLst>
            </a:custGeom>
            <a:solidFill>
              <a:srgbClr val="1F2072">
                <a:alpha val="980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3" name="Google Shape;213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632134"/>
              <a:ext cx="545123" cy="168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4"/>
            <p:cNvSpPr/>
            <p:nvPr/>
          </p:nvSpPr>
          <p:spPr>
            <a:xfrm>
              <a:off x="16795266" y="8151322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6807967" y="8649284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05E3F9">
                <a:alpha val="8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6807967" y="9144168"/>
              <a:ext cx="915669" cy="260350"/>
            </a:xfrm>
            <a:custGeom>
              <a:avLst/>
              <a:gdLst/>
              <a:ahLst/>
              <a:cxnLst/>
              <a:rect l="l" t="t" r="r" b="b"/>
              <a:pathLst>
                <a:path w="915669" h="260350" extrusionOk="0">
                  <a:moveTo>
                    <a:pt x="915518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915518" y="0"/>
                  </a:lnTo>
                  <a:lnTo>
                    <a:pt x="915518" y="259836"/>
                  </a:lnTo>
                  <a:close/>
                </a:path>
              </a:pathLst>
            </a:custGeom>
            <a:solidFill>
              <a:srgbClr val="D09EFF">
                <a:alpha val="7294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17" name="Google Shape;21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09741" y="3399683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4"/>
            <p:cNvSpPr/>
            <p:nvPr/>
          </p:nvSpPr>
          <p:spPr>
            <a:xfrm>
              <a:off x="843105" y="2002692"/>
              <a:ext cx="1943735" cy="108585"/>
            </a:xfrm>
            <a:custGeom>
              <a:avLst/>
              <a:gdLst/>
              <a:ahLst/>
              <a:cxnLst/>
              <a:rect l="l" t="t" r="r" b="b"/>
              <a:pathLst>
                <a:path w="1943735" h="108585" extrusionOk="0">
                  <a:moveTo>
                    <a:pt x="1943307" y="108219"/>
                  </a:moveTo>
                  <a:lnTo>
                    <a:pt x="0" y="108219"/>
                  </a:lnTo>
                  <a:lnTo>
                    <a:pt x="0" y="0"/>
                  </a:lnTo>
                  <a:lnTo>
                    <a:pt x="1943307" y="0"/>
                  </a:lnTo>
                  <a:lnTo>
                    <a:pt x="1943307" y="108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0" name="Google Shape;220;p14"/>
          <p:cNvSpPr txBox="1"/>
          <p:nvPr/>
        </p:nvSpPr>
        <p:spPr>
          <a:xfrm>
            <a:off x="830405" y="974913"/>
            <a:ext cx="970724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2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 A DETALLE</a:t>
            </a:r>
            <a:endParaRPr sz="6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837220" y="713959"/>
            <a:ext cx="331724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Arial"/>
                <a:ea typeface="Arial"/>
                <a:cs typeface="Arial"/>
                <a:sym typeface="Arial"/>
              </a:rPr>
              <a:t>SOLUCIÓN GENERAL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6">
            <a:alphaModFix/>
          </a:blip>
          <a:srcRect t="6364" r="63596"/>
          <a:stretch/>
        </p:blipFill>
        <p:spPr>
          <a:xfrm>
            <a:off x="13933219" y="940985"/>
            <a:ext cx="1210137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7D712265-C9E5-8A81-9AFB-CEA471AFB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9791" y="912396"/>
            <a:ext cx="2408664" cy="105086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5" y="2319518"/>
            <a:ext cx="16880530" cy="76372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87" name="Google Shape;38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77750" y="8650085"/>
              <a:ext cx="3933824" cy="121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48657" y="3946711"/>
              <a:ext cx="1710630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6893" y="2881005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676054" y="7842269"/>
              <a:ext cx="1590674" cy="168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53881" y="6967818"/>
              <a:ext cx="1714499" cy="19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2"/>
            <p:cNvPicPr preferRelativeResize="0"/>
            <p:nvPr/>
          </p:nvPicPr>
          <p:blipFill rotWithShape="1">
            <a:blip r:embed="rId9">
              <a:alphaModFix/>
            </a:blip>
            <a:srcRect r="73918"/>
            <a:stretch/>
          </p:blipFill>
          <p:spPr>
            <a:xfrm>
              <a:off x="8272611" y="847484"/>
              <a:ext cx="1629672" cy="1962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Imagen que contiene reloj, objeto, oscuro, luz&#10;&#10;Descripción generada automáticamente">
            <a:extLst>
              <a:ext uri="{FF2B5EF4-FFF2-40B4-BE49-F238E27FC236}">
                <a16:creationId xmlns:a16="http://schemas.microsoft.com/office/drawing/2014/main" id="{F41353DC-B7FF-BF96-1A33-1C7B769EA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3881" y="3530784"/>
            <a:ext cx="11000966" cy="4799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FA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120</Words>
  <Application>Microsoft Office PowerPoint</Application>
  <PresentationFormat>Personalizado</PresentationFormat>
  <Paragraphs>27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Tahoma</vt:lpstr>
      <vt:lpstr>Calibri</vt:lpstr>
      <vt:lpstr>Lucida Sans</vt:lpstr>
      <vt:lpstr>Arial</vt:lpstr>
      <vt:lpstr>Office Theme</vt:lpstr>
      <vt:lpstr>UniBots</vt:lpstr>
      <vt:lpstr>DETALLE</vt:lpstr>
      <vt:lpstr>Contexto del PROBLEMA</vt:lpstr>
      <vt:lpstr>Presentación de PowerPoint</vt:lpstr>
      <vt:lpstr>Presentación de PowerPoint</vt:lpstr>
      <vt:lpstr>SOLUCIÓN GENERAL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proyecto</dc:title>
  <dc:creator>Usuario</dc:creator>
  <cp:lastModifiedBy>HP</cp:lastModifiedBy>
  <cp:revision>14</cp:revision>
  <dcterms:modified xsi:type="dcterms:W3CDTF">2025-07-19T19:35:51Z</dcterms:modified>
</cp:coreProperties>
</file>